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3" r:id="rId8"/>
    <p:sldId id="266" r:id="rId9"/>
    <p:sldId id="261" r:id="rId10"/>
    <p:sldId id="262" r:id="rId11"/>
    <p:sldId id="264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6133D-00B2-457E-9416-00DACD16C0A5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0EED9-10C8-4155-9A57-FCE73F750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191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6133D-00B2-457E-9416-00DACD16C0A5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0EED9-10C8-4155-9A57-FCE73F750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263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6133D-00B2-457E-9416-00DACD16C0A5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0EED9-10C8-4155-9A57-FCE73F750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49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6133D-00B2-457E-9416-00DACD16C0A5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0EED9-10C8-4155-9A57-FCE73F750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351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6133D-00B2-457E-9416-00DACD16C0A5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0EED9-10C8-4155-9A57-FCE73F750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234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6133D-00B2-457E-9416-00DACD16C0A5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0EED9-10C8-4155-9A57-FCE73F750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712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6133D-00B2-457E-9416-00DACD16C0A5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0EED9-10C8-4155-9A57-FCE73F750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072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6133D-00B2-457E-9416-00DACD16C0A5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0EED9-10C8-4155-9A57-FCE73F750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38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6133D-00B2-457E-9416-00DACD16C0A5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0EED9-10C8-4155-9A57-FCE73F750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485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6133D-00B2-457E-9416-00DACD16C0A5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0EED9-10C8-4155-9A57-FCE73F750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021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6133D-00B2-457E-9416-00DACD16C0A5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0EED9-10C8-4155-9A57-FCE73F750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44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6133D-00B2-457E-9416-00DACD16C0A5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0EED9-10C8-4155-9A57-FCE73F750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957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rnwalloutdoors.org/centres/carnyorth/experiences/rock-pool-world/" TargetMode="External"/><Relationship Id="rId3" Type="http://schemas.openxmlformats.org/officeDocument/2006/relationships/hyperlink" Target="http://www.cornwalloutdoors.org/centres/carnyorth/experiences/climbing/" TargetMode="External"/><Relationship Id="rId7" Type="http://schemas.openxmlformats.org/officeDocument/2006/relationships/hyperlink" Target="http://www.cornwalloutdoors.org/centres/carnyorth/experiences/miners-cluedo/" TargetMode="External"/><Relationship Id="rId2" Type="http://schemas.openxmlformats.org/officeDocument/2006/relationships/hyperlink" Target="http://www.cornwalloutdoors.org/centres/carnyorth/experiences/canoeing-and-kayakin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rnwalloutdoors.org/centres/carnyorth/experiences/wonderfully-wild-woodland/" TargetMode="External"/><Relationship Id="rId11" Type="http://schemas.openxmlformats.org/officeDocument/2006/relationships/image" Target="../media/image4.jpeg"/><Relationship Id="rId5" Type="http://schemas.openxmlformats.org/officeDocument/2006/relationships/hyperlink" Target="http://www.cornwalloutdoors.org/centres/carnyorth/" TargetMode="External"/><Relationship Id="rId10" Type="http://schemas.openxmlformats.org/officeDocument/2006/relationships/hyperlink" Target="Carnyorth%20Leaflet" TargetMode="External"/><Relationship Id="rId4" Type="http://schemas.openxmlformats.org/officeDocument/2006/relationships/hyperlink" Target="http://www.cornwalloutdoors.org/centres/carnyorth/experiences/build-and-cruise-a-coracle/" TargetMode="External"/><Relationship Id="rId9" Type="http://schemas.openxmlformats.org/officeDocument/2006/relationships/hyperlink" Target="http://www.cornwalloutdoors.org/centres/carnyorth/experiences/pizza-making-and-baking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carnyort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60648"/>
            <a:ext cx="7289936" cy="4851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87624" y="5445224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Monday 9</a:t>
            </a:r>
            <a:r>
              <a:rPr lang="en-US" baseline="30000" dirty="0"/>
              <a:t>th</a:t>
            </a:r>
            <a:r>
              <a:rPr lang="en-US" dirty="0"/>
              <a:t> July to Friday 13</a:t>
            </a:r>
            <a:r>
              <a:rPr lang="en-US" baseline="30000" dirty="0"/>
              <a:t>th</a:t>
            </a:r>
            <a:r>
              <a:rPr lang="en-US" dirty="0"/>
              <a:t> 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4134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Behaviour is of paramount importance for everyone’s enjoyment and safety</a:t>
            </a:r>
          </a:p>
          <a:p>
            <a:endParaRPr lang="en-GB" dirty="0"/>
          </a:p>
          <a:p>
            <a:r>
              <a:rPr lang="en-GB" dirty="0" smtClean="0"/>
              <a:t>Unfortunately, if a child’s behaviour threatens the enjoyment or safety of other children they will need to be collected from the centre.</a:t>
            </a:r>
          </a:p>
        </p:txBody>
      </p:sp>
    </p:spTree>
    <p:extLst>
      <p:ext uri="{BB962C8B-B14F-4D97-AF65-F5344CB8AC3E}">
        <p14:creationId xmlns:p14="http://schemas.microsoft.com/office/powerpoint/2010/main" val="902267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Costing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Cost as low as possible</a:t>
            </a:r>
          </a:p>
          <a:p>
            <a:r>
              <a:rPr lang="en-US" dirty="0" smtClean="0"/>
              <a:t>Total cost £230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£185 </a:t>
            </a:r>
            <a:r>
              <a:rPr lang="en-US" dirty="0" err="1" smtClean="0"/>
              <a:t>centre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£45 for food and travel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2600" dirty="0" smtClean="0"/>
              <a:t>A </a:t>
            </a:r>
            <a:r>
              <a:rPr lang="en-US" sz="2600" dirty="0"/>
              <a:t>non-refundable deposit of £30.00 due by Friday 23rd February 2018</a:t>
            </a:r>
            <a:endParaRPr lang="en-GB" sz="2600" dirty="0"/>
          </a:p>
          <a:p>
            <a:r>
              <a:rPr lang="en-US" sz="2600" dirty="0"/>
              <a:t>Second payment of £40.00 due on Friday  23rd March 2018</a:t>
            </a:r>
            <a:endParaRPr lang="en-GB" sz="2600" dirty="0"/>
          </a:p>
          <a:p>
            <a:r>
              <a:rPr lang="en-US" sz="2600" dirty="0"/>
              <a:t>Third payment of £40.00 due on Friday 20</a:t>
            </a:r>
            <a:r>
              <a:rPr lang="en-US" sz="2600" baseline="30000" dirty="0"/>
              <a:t>th</a:t>
            </a:r>
            <a:r>
              <a:rPr lang="en-US" sz="2600" dirty="0"/>
              <a:t> April 2018 </a:t>
            </a:r>
            <a:endParaRPr lang="en-GB" sz="2600" dirty="0"/>
          </a:p>
          <a:p>
            <a:r>
              <a:rPr lang="en-US" sz="2600" dirty="0"/>
              <a:t>Fourth payment of £40.00 due on Friday 18th May 2018</a:t>
            </a:r>
            <a:endParaRPr lang="en-GB" sz="2600" dirty="0"/>
          </a:p>
          <a:p>
            <a:r>
              <a:rPr lang="en-US" sz="2600" dirty="0"/>
              <a:t>Fifth payment of £40.00 due on Friday 8</a:t>
            </a:r>
            <a:r>
              <a:rPr lang="en-US" sz="2600" baseline="30000" dirty="0"/>
              <a:t>th</a:t>
            </a:r>
            <a:r>
              <a:rPr lang="en-US" sz="2600" dirty="0"/>
              <a:t> June 2018</a:t>
            </a:r>
            <a:endParaRPr lang="en-GB" sz="2600" dirty="0"/>
          </a:p>
          <a:p>
            <a:r>
              <a:rPr lang="en-US" sz="2600" dirty="0"/>
              <a:t>Final payment of £40:00 due on Tuesday 3</a:t>
            </a:r>
            <a:r>
              <a:rPr lang="en-US" sz="2600" baseline="30000" dirty="0"/>
              <a:t>rd</a:t>
            </a:r>
            <a:r>
              <a:rPr lang="en-US" sz="2600" dirty="0"/>
              <a:t> of July 2018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705667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Anyone who can help with rice pots / pasties</a:t>
            </a:r>
          </a:p>
          <a:p>
            <a:endParaRPr lang="en-GB" dirty="0"/>
          </a:p>
          <a:p>
            <a:r>
              <a:rPr lang="en-GB" dirty="0" smtClean="0"/>
              <a:t>Volunteer driver for a van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2542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We really would like as many of the children to come as possible</a:t>
            </a:r>
          </a:p>
          <a:p>
            <a:endParaRPr lang="en-GB" dirty="0"/>
          </a:p>
          <a:p>
            <a:r>
              <a:rPr lang="en-GB" dirty="0" smtClean="0"/>
              <a:t>Enriching experiencing</a:t>
            </a:r>
          </a:p>
          <a:p>
            <a:endParaRPr lang="en-GB" dirty="0"/>
          </a:p>
          <a:p>
            <a:r>
              <a:rPr lang="en-GB" dirty="0" smtClean="0"/>
              <a:t>Team building</a:t>
            </a:r>
          </a:p>
          <a:p>
            <a:endParaRPr lang="en-GB" dirty="0"/>
          </a:p>
          <a:p>
            <a:r>
              <a:rPr lang="en-GB" dirty="0" smtClean="0"/>
              <a:t>Social strategies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1669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Location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Background Information </a:t>
            </a:r>
            <a:r>
              <a:rPr lang="en-GB" dirty="0" err="1" smtClean="0"/>
              <a:t>Carnyorth</a:t>
            </a:r>
            <a:r>
              <a:rPr lang="en-GB" dirty="0" smtClean="0"/>
              <a:t> Outdoor Education Centre is situated in West Cornwall between St Just and </a:t>
            </a:r>
            <a:r>
              <a:rPr lang="en-GB" dirty="0" err="1" smtClean="0"/>
              <a:t>Pendeen</a:t>
            </a:r>
            <a:r>
              <a:rPr lang="en-GB" dirty="0" smtClean="0"/>
              <a:t>. </a:t>
            </a:r>
          </a:p>
          <a:p>
            <a:endParaRPr lang="en-GB" dirty="0"/>
          </a:p>
          <a:p>
            <a:r>
              <a:rPr lang="en-GB" dirty="0" smtClean="0"/>
              <a:t>Originally built in 1893 as a village school for mining families</a:t>
            </a:r>
          </a:p>
          <a:p>
            <a:endParaRPr lang="en-GB" dirty="0" smtClean="0"/>
          </a:p>
          <a:p>
            <a:r>
              <a:rPr lang="en-GB" dirty="0" smtClean="0"/>
              <a:t>This area of Cornwall is wild and wonderful and within walking distance there are wild moors, a Bronze Age stone circle, World Heritage mining remains including the much visited and well played in restored mining tunnels.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1027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08720"/>
            <a:ext cx="6840760" cy="4549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3997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Two large dormitories, one with 12 bunks and one with 14 </a:t>
            </a:r>
          </a:p>
          <a:p>
            <a:r>
              <a:rPr lang="en-GB" dirty="0" smtClean="0"/>
              <a:t>There is a large common room and separate dining room. </a:t>
            </a:r>
          </a:p>
          <a:p>
            <a:endParaRPr lang="en-GB" dirty="0"/>
          </a:p>
          <a:p>
            <a:r>
              <a:rPr lang="en-GB" dirty="0" smtClean="0"/>
              <a:t>Large kitchen for catering</a:t>
            </a:r>
          </a:p>
          <a:p>
            <a:endParaRPr lang="en-GB" dirty="0"/>
          </a:p>
          <a:p>
            <a:r>
              <a:rPr lang="en-GB" dirty="0" smtClean="0"/>
              <a:t>Enclosed, secure outside area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3249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909672" y="-101360"/>
            <a:ext cx="4968552" cy="6412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199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22912" cy="4525963"/>
          </a:xfrm>
        </p:spPr>
        <p:txBody>
          <a:bodyPr>
            <a:normAutofit fontScale="47500" lnSpcReduction="20000"/>
          </a:bodyPr>
          <a:lstStyle/>
          <a:p>
            <a:r>
              <a:rPr lang="en-GB" b="1" dirty="0"/>
              <a:t>Activities</a:t>
            </a:r>
            <a:endParaRPr lang="en-GB" dirty="0"/>
          </a:p>
          <a:p>
            <a:r>
              <a:rPr lang="en-GB" dirty="0">
                <a:hlinkClick r:id="rId2" tooltip="New for 2017 Canoeing and Kayaking"/>
              </a:rPr>
              <a:t>Canoeing and Kayaking</a:t>
            </a:r>
            <a:endParaRPr lang="en-GB" dirty="0"/>
          </a:p>
          <a:p>
            <a:r>
              <a:rPr lang="en-GB" dirty="0">
                <a:hlinkClick r:id="rId3" tooltip="NEW for 2017 Climbing"/>
              </a:rPr>
              <a:t>Climbing</a:t>
            </a:r>
            <a:endParaRPr lang="en-GB" dirty="0"/>
          </a:p>
          <a:p>
            <a:r>
              <a:rPr lang="en-GB" dirty="0">
                <a:hlinkClick r:id="rId4" tooltip="Build and Cruise a Coracle"/>
              </a:rPr>
              <a:t>Build and cruise a coracle</a:t>
            </a:r>
            <a:endParaRPr lang="en-GB" dirty="0"/>
          </a:p>
          <a:p>
            <a:r>
              <a:rPr lang="en-GB" dirty="0"/>
              <a:t>Archery</a:t>
            </a:r>
          </a:p>
          <a:p>
            <a:r>
              <a:rPr lang="en-GB" dirty="0"/>
              <a:t>Orienteering</a:t>
            </a:r>
          </a:p>
          <a:p>
            <a:r>
              <a:rPr lang="en-GB" dirty="0">
                <a:hlinkClick r:id="rId5" tooltip="Mountain Biking"/>
              </a:rPr>
              <a:t>Mountain Biking</a:t>
            </a:r>
            <a:endParaRPr lang="en-GB" dirty="0"/>
          </a:p>
          <a:p>
            <a:r>
              <a:rPr lang="en-GB" dirty="0"/>
              <a:t>Search and Rescue</a:t>
            </a:r>
          </a:p>
          <a:p>
            <a:r>
              <a:rPr lang="en-GB" dirty="0">
                <a:hlinkClick r:id="rId6" tooltip="Wonderfully Wild Woodland"/>
              </a:rPr>
              <a:t>Wonderful Wild Woodland</a:t>
            </a:r>
            <a:endParaRPr lang="en-GB" dirty="0"/>
          </a:p>
          <a:p>
            <a:r>
              <a:rPr lang="en-GB" dirty="0">
                <a:hlinkClick r:id="rId7" tooltip="Miners Cluedo"/>
              </a:rPr>
              <a:t>Miners </a:t>
            </a:r>
            <a:r>
              <a:rPr lang="en-GB" dirty="0" err="1">
                <a:hlinkClick r:id="rId7" tooltip="Miners Cluedo"/>
              </a:rPr>
              <a:t>Cluedo</a:t>
            </a:r>
            <a:endParaRPr lang="en-GB" dirty="0"/>
          </a:p>
          <a:p>
            <a:r>
              <a:rPr lang="en-GB" dirty="0">
                <a:hlinkClick r:id="rId8" tooltip="Rock Pool World"/>
              </a:rPr>
              <a:t>Rock Pool World</a:t>
            </a:r>
            <a:endParaRPr lang="en-GB" dirty="0"/>
          </a:p>
          <a:p>
            <a:r>
              <a:rPr lang="en-GB" dirty="0"/>
              <a:t>Local Exploration</a:t>
            </a:r>
          </a:p>
          <a:p>
            <a:r>
              <a:rPr lang="en-GB" dirty="0">
                <a:hlinkClick r:id="rId9" tooltip="Pizza Making and Baking"/>
              </a:rPr>
              <a:t>Pizza making and baking</a:t>
            </a:r>
            <a:endParaRPr lang="en-GB" dirty="0"/>
          </a:p>
          <a:p>
            <a:r>
              <a:rPr lang="en-GB" dirty="0"/>
              <a:t>Shelter Building</a:t>
            </a:r>
          </a:p>
          <a:p>
            <a:r>
              <a:rPr lang="en-GB" dirty="0"/>
              <a:t> </a:t>
            </a:r>
          </a:p>
          <a:p>
            <a:endParaRPr lang="en-GB" dirty="0">
              <a:hlinkClick r:id="rId10"/>
            </a:endParaRPr>
          </a:p>
          <a:p>
            <a:r>
              <a:rPr lang="en-GB" dirty="0" smtClean="0">
                <a:hlinkClick r:id="rId10"/>
              </a:rPr>
              <a:t>http://www.cornwalloutdoors.org/media/2064/carnyorth-brochure-2017.pdf</a:t>
            </a:r>
            <a:endParaRPr lang="en-GB" dirty="0"/>
          </a:p>
        </p:txBody>
      </p:sp>
      <p:pic>
        <p:nvPicPr>
          <p:cNvPr id="5122" name="Picture 2" descr="undefined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296" y="404664"/>
            <a:ext cx="2746276" cy="2059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549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Catering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First day: </a:t>
            </a:r>
            <a:r>
              <a:rPr lang="en-GB" dirty="0" smtClean="0"/>
              <a:t>packed lunch from home</a:t>
            </a:r>
          </a:p>
          <a:p>
            <a:pPr marL="0" indent="0">
              <a:buNone/>
            </a:pPr>
            <a:r>
              <a:rPr lang="en-GB" dirty="0" smtClean="0"/>
              <a:t>Cake or biscuits for evening snack.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Typical menu</a:t>
            </a:r>
          </a:p>
          <a:p>
            <a:pPr marL="0" indent="0">
              <a:buNone/>
            </a:pPr>
            <a:r>
              <a:rPr lang="en-GB" b="1" dirty="0" smtClean="0"/>
              <a:t>Breakfast </a:t>
            </a:r>
          </a:p>
          <a:p>
            <a:pPr marL="0" indent="0">
              <a:buNone/>
            </a:pPr>
            <a:r>
              <a:rPr lang="en-GB" dirty="0" smtClean="0"/>
              <a:t>Cereal / toast / yoghurt/fruit</a:t>
            </a:r>
          </a:p>
          <a:p>
            <a:pPr marL="0" indent="0">
              <a:buNone/>
            </a:pPr>
            <a:r>
              <a:rPr lang="en-GB" b="1" dirty="0" smtClean="0"/>
              <a:t>Lunch</a:t>
            </a:r>
          </a:p>
          <a:p>
            <a:pPr marL="0" indent="0">
              <a:buNone/>
            </a:pPr>
            <a:r>
              <a:rPr lang="en-GB" dirty="0" smtClean="0"/>
              <a:t>Sandwiches / crisp/ fruit/ snack bar</a:t>
            </a:r>
          </a:p>
          <a:p>
            <a:pPr marL="0" indent="0">
              <a:buNone/>
            </a:pPr>
            <a:r>
              <a:rPr lang="en-GB" b="1" dirty="0" smtClean="0"/>
              <a:t>Evening meal</a:t>
            </a:r>
          </a:p>
          <a:p>
            <a:pPr marL="0" indent="0">
              <a:buNone/>
            </a:pPr>
            <a:r>
              <a:rPr lang="en-GB" dirty="0" smtClean="0"/>
              <a:t>Sausage and chips / cottage pie / pasta bake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980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8640"/>
            <a:ext cx="6192688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1640" y="5733256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Please note that no extra spending money is required.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No phones or electronic devices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587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356</Words>
  <Application>Microsoft Office PowerPoint</Application>
  <PresentationFormat>On-screen Show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Location </vt:lpstr>
      <vt:lpstr>PowerPoint Presentation</vt:lpstr>
      <vt:lpstr>PowerPoint Presentation</vt:lpstr>
      <vt:lpstr>PowerPoint Presentation</vt:lpstr>
      <vt:lpstr>Activities </vt:lpstr>
      <vt:lpstr>Catering </vt:lpstr>
      <vt:lpstr>PowerPoint Presentation</vt:lpstr>
      <vt:lpstr>PowerPoint Presentation</vt:lpstr>
      <vt:lpstr>Costing </vt:lpstr>
      <vt:lpstr>PowerPoint Presentation</vt:lpstr>
    </vt:vector>
  </TitlesOfParts>
  <Company>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Osborne</dc:creator>
  <cp:lastModifiedBy>Nicola Osborne</cp:lastModifiedBy>
  <cp:revision>6</cp:revision>
  <dcterms:created xsi:type="dcterms:W3CDTF">2018-02-07T13:21:54Z</dcterms:created>
  <dcterms:modified xsi:type="dcterms:W3CDTF">2018-02-07T15:20:34Z</dcterms:modified>
</cp:coreProperties>
</file>