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D5C588-4E75-46B9-BC85-EECD5A5D8AE6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33916DA-30FF-40C7-9001-70A7C970D0EC}">
      <dgm:prSet phldrT="[Text]"/>
      <dgm:spPr/>
      <dgm:t>
        <a:bodyPr/>
        <a:lstStyle/>
        <a:p>
          <a:r>
            <a:rPr lang="en-GB" dirty="0" smtClean="0"/>
            <a:t>What makes a good animation?</a:t>
          </a:r>
          <a:endParaRPr lang="en-GB" dirty="0"/>
        </a:p>
      </dgm:t>
    </dgm:pt>
    <dgm:pt modelId="{1D917F2A-4D94-4C1C-B6B9-A74169BFDDB5}" type="parTrans" cxnId="{ECE04537-FAD7-46C0-845E-5C5DF31BB856}">
      <dgm:prSet/>
      <dgm:spPr/>
      <dgm:t>
        <a:bodyPr/>
        <a:lstStyle/>
        <a:p>
          <a:endParaRPr lang="en-GB"/>
        </a:p>
      </dgm:t>
    </dgm:pt>
    <dgm:pt modelId="{1BD368ED-548A-47F7-B750-0767887B0975}" type="sibTrans" cxnId="{ECE04537-FAD7-46C0-845E-5C5DF31BB856}">
      <dgm:prSet/>
      <dgm:spPr/>
      <dgm:t>
        <a:bodyPr/>
        <a:lstStyle/>
        <a:p>
          <a:endParaRPr lang="en-GB"/>
        </a:p>
      </dgm:t>
    </dgm:pt>
    <dgm:pt modelId="{E7F65022-D453-4A94-ACCD-45D26D943329}">
      <dgm:prSet phldrT="[Text]" phldr="1"/>
      <dgm:spPr/>
      <dgm:t>
        <a:bodyPr/>
        <a:lstStyle/>
        <a:p>
          <a:endParaRPr lang="en-GB"/>
        </a:p>
      </dgm:t>
    </dgm:pt>
    <dgm:pt modelId="{F5CA228A-2FA5-47B0-BDEB-BCE4855CAE9D}" type="parTrans" cxnId="{8E68F0E4-1E60-45EB-A4A1-473CE17BE657}">
      <dgm:prSet/>
      <dgm:spPr/>
      <dgm:t>
        <a:bodyPr/>
        <a:lstStyle/>
        <a:p>
          <a:endParaRPr lang="en-GB"/>
        </a:p>
      </dgm:t>
    </dgm:pt>
    <dgm:pt modelId="{96DCE4C1-091E-4197-B329-C444E014AB5A}" type="sibTrans" cxnId="{8E68F0E4-1E60-45EB-A4A1-473CE17BE657}">
      <dgm:prSet/>
      <dgm:spPr/>
      <dgm:t>
        <a:bodyPr/>
        <a:lstStyle/>
        <a:p>
          <a:endParaRPr lang="en-GB"/>
        </a:p>
      </dgm:t>
    </dgm:pt>
    <dgm:pt modelId="{064C9CF9-E773-468F-99D0-57982DBFFF22}">
      <dgm:prSet phldrT="[Text]" phldr="1"/>
      <dgm:spPr/>
      <dgm:t>
        <a:bodyPr/>
        <a:lstStyle/>
        <a:p>
          <a:endParaRPr lang="en-GB"/>
        </a:p>
      </dgm:t>
    </dgm:pt>
    <dgm:pt modelId="{722D3265-3C33-4026-A616-1C1B3AA4401B}" type="parTrans" cxnId="{1E9964FB-9D8E-4294-8196-05A5ED589E7E}">
      <dgm:prSet/>
      <dgm:spPr/>
      <dgm:t>
        <a:bodyPr/>
        <a:lstStyle/>
        <a:p>
          <a:endParaRPr lang="en-GB"/>
        </a:p>
      </dgm:t>
    </dgm:pt>
    <dgm:pt modelId="{731F3F0D-64AB-4797-A686-F58D94E1178D}" type="sibTrans" cxnId="{1E9964FB-9D8E-4294-8196-05A5ED589E7E}">
      <dgm:prSet/>
      <dgm:spPr/>
      <dgm:t>
        <a:bodyPr/>
        <a:lstStyle/>
        <a:p>
          <a:endParaRPr lang="en-GB"/>
        </a:p>
      </dgm:t>
    </dgm:pt>
    <dgm:pt modelId="{82CE550B-6445-4C9B-8135-B589EBFFA55E}">
      <dgm:prSet phldrT="[Text]" phldr="1"/>
      <dgm:spPr/>
      <dgm:t>
        <a:bodyPr/>
        <a:lstStyle/>
        <a:p>
          <a:endParaRPr lang="en-GB"/>
        </a:p>
      </dgm:t>
    </dgm:pt>
    <dgm:pt modelId="{E05181FB-BB20-4022-B1D6-7E815F41322F}" type="parTrans" cxnId="{5998ECFC-390F-4735-ADDB-FD8FA430054D}">
      <dgm:prSet/>
      <dgm:spPr/>
      <dgm:t>
        <a:bodyPr/>
        <a:lstStyle/>
        <a:p>
          <a:endParaRPr lang="en-GB"/>
        </a:p>
      </dgm:t>
    </dgm:pt>
    <dgm:pt modelId="{7E588CAA-B179-4C94-96D2-1C433FC4A98A}" type="sibTrans" cxnId="{5998ECFC-390F-4735-ADDB-FD8FA430054D}">
      <dgm:prSet/>
      <dgm:spPr/>
      <dgm:t>
        <a:bodyPr/>
        <a:lstStyle/>
        <a:p>
          <a:endParaRPr lang="en-GB"/>
        </a:p>
      </dgm:t>
    </dgm:pt>
    <dgm:pt modelId="{4F4AB67E-6181-49CD-8994-66499F547B37}">
      <dgm:prSet phldrT="[Text]" phldr="1"/>
      <dgm:spPr/>
      <dgm:t>
        <a:bodyPr/>
        <a:lstStyle/>
        <a:p>
          <a:endParaRPr lang="en-GB"/>
        </a:p>
      </dgm:t>
    </dgm:pt>
    <dgm:pt modelId="{81B054F7-AACD-45D1-9AE7-531DFEA9DC36}" type="parTrans" cxnId="{ADA72B3C-15AB-48C8-8933-229116331E69}">
      <dgm:prSet/>
      <dgm:spPr/>
      <dgm:t>
        <a:bodyPr/>
        <a:lstStyle/>
        <a:p>
          <a:endParaRPr lang="en-GB"/>
        </a:p>
      </dgm:t>
    </dgm:pt>
    <dgm:pt modelId="{501ED99C-8B98-4816-9808-6044CDF32120}" type="sibTrans" cxnId="{ADA72B3C-15AB-48C8-8933-229116331E69}">
      <dgm:prSet/>
      <dgm:spPr/>
      <dgm:t>
        <a:bodyPr/>
        <a:lstStyle/>
        <a:p>
          <a:endParaRPr lang="en-GB"/>
        </a:p>
      </dgm:t>
    </dgm:pt>
    <dgm:pt modelId="{66DCCED4-3694-4F55-9DB2-1C5BBACC3DE9}" type="pres">
      <dgm:prSet presAssocID="{F6D5C588-4E75-46B9-BC85-EECD5A5D8A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DEFC66-3DF9-4261-8646-F020E99A9395}" type="pres">
      <dgm:prSet presAssocID="{D33916DA-30FF-40C7-9001-70A7C970D0EC}" presName="centerShape" presStyleLbl="node0" presStyleIdx="0" presStyleCnt="1"/>
      <dgm:spPr/>
      <dgm:t>
        <a:bodyPr/>
        <a:lstStyle/>
        <a:p>
          <a:endParaRPr lang="en-GB"/>
        </a:p>
      </dgm:t>
    </dgm:pt>
    <dgm:pt modelId="{3A5D94B7-4DD3-4A76-8BEA-A70C8EED5965}" type="pres">
      <dgm:prSet presAssocID="{E7F65022-D453-4A94-ACCD-45D26D9433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3F50E-D52B-4FCA-98ED-C10879CB16FB}" type="pres">
      <dgm:prSet presAssocID="{E7F65022-D453-4A94-ACCD-45D26D943329}" presName="dummy" presStyleCnt="0"/>
      <dgm:spPr/>
    </dgm:pt>
    <dgm:pt modelId="{CF07A731-ED16-4B97-A584-2A45219B151D}" type="pres">
      <dgm:prSet presAssocID="{96DCE4C1-091E-4197-B329-C444E014AB5A}" presName="sibTrans" presStyleLbl="sibTrans2D1" presStyleIdx="0" presStyleCnt="4"/>
      <dgm:spPr/>
      <dgm:t>
        <a:bodyPr/>
        <a:lstStyle/>
        <a:p>
          <a:endParaRPr lang="en-GB"/>
        </a:p>
      </dgm:t>
    </dgm:pt>
    <dgm:pt modelId="{B09454CE-E185-4704-9AF6-46192D18481B}" type="pres">
      <dgm:prSet presAssocID="{064C9CF9-E773-468F-99D0-57982DBFFF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9C8D88-42FB-4311-81ED-9CC734D5E438}" type="pres">
      <dgm:prSet presAssocID="{064C9CF9-E773-468F-99D0-57982DBFFF22}" presName="dummy" presStyleCnt="0"/>
      <dgm:spPr/>
    </dgm:pt>
    <dgm:pt modelId="{D3811ADD-DB66-40F6-8B79-2905BD938174}" type="pres">
      <dgm:prSet presAssocID="{731F3F0D-64AB-4797-A686-F58D94E1178D}" presName="sibTrans" presStyleLbl="sibTrans2D1" presStyleIdx="1" presStyleCnt="4"/>
      <dgm:spPr/>
      <dgm:t>
        <a:bodyPr/>
        <a:lstStyle/>
        <a:p>
          <a:endParaRPr lang="en-GB"/>
        </a:p>
      </dgm:t>
    </dgm:pt>
    <dgm:pt modelId="{901B52B7-075A-4A98-A9FD-775F84592A0C}" type="pres">
      <dgm:prSet presAssocID="{82CE550B-6445-4C9B-8135-B589EBFFA5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D8A1AC-6B61-49DE-8F16-641C5C8542A5}" type="pres">
      <dgm:prSet presAssocID="{82CE550B-6445-4C9B-8135-B589EBFFA55E}" presName="dummy" presStyleCnt="0"/>
      <dgm:spPr/>
    </dgm:pt>
    <dgm:pt modelId="{69E2128A-5DC3-4233-AA4A-ABFC1938278F}" type="pres">
      <dgm:prSet presAssocID="{7E588CAA-B179-4C94-96D2-1C433FC4A98A}" presName="sibTrans" presStyleLbl="sibTrans2D1" presStyleIdx="2" presStyleCnt="4"/>
      <dgm:spPr/>
      <dgm:t>
        <a:bodyPr/>
        <a:lstStyle/>
        <a:p>
          <a:endParaRPr lang="en-GB"/>
        </a:p>
      </dgm:t>
    </dgm:pt>
    <dgm:pt modelId="{A3CE6C21-0606-400C-BA88-6ADE0F37DC32}" type="pres">
      <dgm:prSet presAssocID="{4F4AB67E-6181-49CD-8994-66499F547B3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BDCFA0-5BBB-44E9-BFFD-ACC00704B17E}" type="pres">
      <dgm:prSet presAssocID="{4F4AB67E-6181-49CD-8994-66499F547B37}" presName="dummy" presStyleCnt="0"/>
      <dgm:spPr/>
    </dgm:pt>
    <dgm:pt modelId="{3748EAB2-7660-4075-B84F-E3B4ED482505}" type="pres">
      <dgm:prSet presAssocID="{501ED99C-8B98-4816-9808-6044CDF32120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65CEA61F-9720-4687-A3BD-E8E4648E6601}" type="presOf" srcId="{D33916DA-30FF-40C7-9001-70A7C970D0EC}" destId="{B4DEFC66-3DF9-4261-8646-F020E99A9395}" srcOrd="0" destOrd="0" presId="urn:microsoft.com/office/officeart/2005/8/layout/radial6"/>
    <dgm:cxn modelId="{D6051194-8727-4C12-8580-F2427A039415}" type="presOf" srcId="{064C9CF9-E773-468F-99D0-57982DBFFF22}" destId="{B09454CE-E185-4704-9AF6-46192D18481B}" srcOrd="0" destOrd="0" presId="urn:microsoft.com/office/officeart/2005/8/layout/radial6"/>
    <dgm:cxn modelId="{B57D8AA3-4844-446E-BCF0-DB861D0CBD85}" type="presOf" srcId="{F6D5C588-4E75-46B9-BC85-EECD5A5D8AE6}" destId="{66DCCED4-3694-4F55-9DB2-1C5BBACC3DE9}" srcOrd="0" destOrd="0" presId="urn:microsoft.com/office/officeart/2005/8/layout/radial6"/>
    <dgm:cxn modelId="{3725E3FA-65C2-400E-94E2-6C9BE13D0671}" type="presOf" srcId="{7E588CAA-B179-4C94-96D2-1C433FC4A98A}" destId="{69E2128A-5DC3-4233-AA4A-ABFC1938278F}" srcOrd="0" destOrd="0" presId="urn:microsoft.com/office/officeart/2005/8/layout/radial6"/>
    <dgm:cxn modelId="{8E68F0E4-1E60-45EB-A4A1-473CE17BE657}" srcId="{D33916DA-30FF-40C7-9001-70A7C970D0EC}" destId="{E7F65022-D453-4A94-ACCD-45D26D943329}" srcOrd="0" destOrd="0" parTransId="{F5CA228A-2FA5-47B0-BDEB-BCE4855CAE9D}" sibTransId="{96DCE4C1-091E-4197-B329-C444E014AB5A}"/>
    <dgm:cxn modelId="{59C31D16-70CB-4B34-91A9-9B78AF1BC1EB}" type="presOf" srcId="{731F3F0D-64AB-4797-A686-F58D94E1178D}" destId="{D3811ADD-DB66-40F6-8B79-2905BD938174}" srcOrd="0" destOrd="0" presId="urn:microsoft.com/office/officeart/2005/8/layout/radial6"/>
    <dgm:cxn modelId="{0F48C53A-0EA3-4084-A7B3-2FB6EDB33A1D}" type="presOf" srcId="{96DCE4C1-091E-4197-B329-C444E014AB5A}" destId="{CF07A731-ED16-4B97-A584-2A45219B151D}" srcOrd="0" destOrd="0" presId="urn:microsoft.com/office/officeart/2005/8/layout/radial6"/>
    <dgm:cxn modelId="{40FA1A05-FC90-480E-ABB4-1257D15487AE}" type="presOf" srcId="{E7F65022-D453-4A94-ACCD-45D26D943329}" destId="{3A5D94B7-4DD3-4A76-8BEA-A70C8EED5965}" srcOrd="0" destOrd="0" presId="urn:microsoft.com/office/officeart/2005/8/layout/radial6"/>
    <dgm:cxn modelId="{ADA72B3C-15AB-48C8-8933-229116331E69}" srcId="{D33916DA-30FF-40C7-9001-70A7C970D0EC}" destId="{4F4AB67E-6181-49CD-8994-66499F547B37}" srcOrd="3" destOrd="0" parTransId="{81B054F7-AACD-45D1-9AE7-531DFEA9DC36}" sibTransId="{501ED99C-8B98-4816-9808-6044CDF32120}"/>
    <dgm:cxn modelId="{ECE04537-FAD7-46C0-845E-5C5DF31BB856}" srcId="{F6D5C588-4E75-46B9-BC85-EECD5A5D8AE6}" destId="{D33916DA-30FF-40C7-9001-70A7C970D0EC}" srcOrd="0" destOrd="0" parTransId="{1D917F2A-4D94-4C1C-B6B9-A74169BFDDB5}" sibTransId="{1BD368ED-548A-47F7-B750-0767887B0975}"/>
    <dgm:cxn modelId="{9205F55A-766B-4362-B4DD-83C5E910BD5D}" type="presOf" srcId="{501ED99C-8B98-4816-9808-6044CDF32120}" destId="{3748EAB2-7660-4075-B84F-E3B4ED482505}" srcOrd="0" destOrd="0" presId="urn:microsoft.com/office/officeart/2005/8/layout/radial6"/>
    <dgm:cxn modelId="{7121B6EB-64D1-4197-AD03-7E612F7A35B2}" type="presOf" srcId="{4F4AB67E-6181-49CD-8994-66499F547B37}" destId="{A3CE6C21-0606-400C-BA88-6ADE0F37DC32}" srcOrd="0" destOrd="0" presId="urn:microsoft.com/office/officeart/2005/8/layout/radial6"/>
    <dgm:cxn modelId="{5998ECFC-390F-4735-ADDB-FD8FA430054D}" srcId="{D33916DA-30FF-40C7-9001-70A7C970D0EC}" destId="{82CE550B-6445-4C9B-8135-B589EBFFA55E}" srcOrd="2" destOrd="0" parTransId="{E05181FB-BB20-4022-B1D6-7E815F41322F}" sibTransId="{7E588CAA-B179-4C94-96D2-1C433FC4A98A}"/>
    <dgm:cxn modelId="{0FE1FEEE-C768-4816-8B87-28F77ECD4D92}" type="presOf" srcId="{82CE550B-6445-4C9B-8135-B589EBFFA55E}" destId="{901B52B7-075A-4A98-A9FD-775F84592A0C}" srcOrd="0" destOrd="0" presId="urn:microsoft.com/office/officeart/2005/8/layout/radial6"/>
    <dgm:cxn modelId="{1E9964FB-9D8E-4294-8196-05A5ED589E7E}" srcId="{D33916DA-30FF-40C7-9001-70A7C970D0EC}" destId="{064C9CF9-E773-468F-99D0-57982DBFFF22}" srcOrd="1" destOrd="0" parTransId="{722D3265-3C33-4026-A616-1C1B3AA4401B}" sibTransId="{731F3F0D-64AB-4797-A686-F58D94E1178D}"/>
    <dgm:cxn modelId="{A0104409-4678-4C69-9888-004E48BF656B}" type="presParOf" srcId="{66DCCED4-3694-4F55-9DB2-1C5BBACC3DE9}" destId="{B4DEFC66-3DF9-4261-8646-F020E99A9395}" srcOrd="0" destOrd="0" presId="urn:microsoft.com/office/officeart/2005/8/layout/radial6"/>
    <dgm:cxn modelId="{6079AB20-06F2-45B0-B880-7B15BFC61D80}" type="presParOf" srcId="{66DCCED4-3694-4F55-9DB2-1C5BBACC3DE9}" destId="{3A5D94B7-4DD3-4A76-8BEA-A70C8EED5965}" srcOrd="1" destOrd="0" presId="urn:microsoft.com/office/officeart/2005/8/layout/radial6"/>
    <dgm:cxn modelId="{974F7627-23D4-4653-B48E-1FE0B88032AC}" type="presParOf" srcId="{66DCCED4-3694-4F55-9DB2-1C5BBACC3DE9}" destId="{3343F50E-D52B-4FCA-98ED-C10879CB16FB}" srcOrd="2" destOrd="0" presId="urn:microsoft.com/office/officeart/2005/8/layout/radial6"/>
    <dgm:cxn modelId="{09341FD5-0D5B-46F7-BE0D-E87A98BCD347}" type="presParOf" srcId="{66DCCED4-3694-4F55-9DB2-1C5BBACC3DE9}" destId="{CF07A731-ED16-4B97-A584-2A45219B151D}" srcOrd="3" destOrd="0" presId="urn:microsoft.com/office/officeart/2005/8/layout/radial6"/>
    <dgm:cxn modelId="{BE2FE700-2585-4144-AA25-CEEB53CC4159}" type="presParOf" srcId="{66DCCED4-3694-4F55-9DB2-1C5BBACC3DE9}" destId="{B09454CE-E185-4704-9AF6-46192D18481B}" srcOrd="4" destOrd="0" presId="urn:microsoft.com/office/officeart/2005/8/layout/radial6"/>
    <dgm:cxn modelId="{9B13895E-9255-4FCD-9F17-E03FB9284E3F}" type="presParOf" srcId="{66DCCED4-3694-4F55-9DB2-1C5BBACC3DE9}" destId="{2B9C8D88-42FB-4311-81ED-9CC734D5E438}" srcOrd="5" destOrd="0" presId="urn:microsoft.com/office/officeart/2005/8/layout/radial6"/>
    <dgm:cxn modelId="{26CAF4F1-5C8C-46ED-99C0-30DF1D1D2EFF}" type="presParOf" srcId="{66DCCED4-3694-4F55-9DB2-1C5BBACC3DE9}" destId="{D3811ADD-DB66-40F6-8B79-2905BD938174}" srcOrd="6" destOrd="0" presId="urn:microsoft.com/office/officeart/2005/8/layout/radial6"/>
    <dgm:cxn modelId="{0600EF4B-993C-4898-934E-FDD720E7BC74}" type="presParOf" srcId="{66DCCED4-3694-4F55-9DB2-1C5BBACC3DE9}" destId="{901B52B7-075A-4A98-A9FD-775F84592A0C}" srcOrd="7" destOrd="0" presId="urn:microsoft.com/office/officeart/2005/8/layout/radial6"/>
    <dgm:cxn modelId="{2A3C23F5-FA8B-4A55-98D2-8993FE954338}" type="presParOf" srcId="{66DCCED4-3694-4F55-9DB2-1C5BBACC3DE9}" destId="{B5D8A1AC-6B61-49DE-8F16-641C5C8542A5}" srcOrd="8" destOrd="0" presId="urn:microsoft.com/office/officeart/2005/8/layout/radial6"/>
    <dgm:cxn modelId="{4F83C087-6B50-4D4D-A13D-E16300A153C7}" type="presParOf" srcId="{66DCCED4-3694-4F55-9DB2-1C5BBACC3DE9}" destId="{69E2128A-5DC3-4233-AA4A-ABFC1938278F}" srcOrd="9" destOrd="0" presId="urn:microsoft.com/office/officeart/2005/8/layout/radial6"/>
    <dgm:cxn modelId="{57CEFC8A-704D-4265-BDC0-4EEE0EA4B337}" type="presParOf" srcId="{66DCCED4-3694-4F55-9DB2-1C5BBACC3DE9}" destId="{A3CE6C21-0606-400C-BA88-6ADE0F37DC32}" srcOrd="10" destOrd="0" presId="urn:microsoft.com/office/officeart/2005/8/layout/radial6"/>
    <dgm:cxn modelId="{79CF8612-C620-4000-936A-98809ED4C9AC}" type="presParOf" srcId="{66DCCED4-3694-4F55-9DB2-1C5BBACC3DE9}" destId="{B8BDCFA0-5BBB-44E9-BFFD-ACC00704B17E}" srcOrd="11" destOrd="0" presId="urn:microsoft.com/office/officeart/2005/8/layout/radial6"/>
    <dgm:cxn modelId="{24C21C83-0FB6-4F83-A0D4-D679B682731B}" type="presParOf" srcId="{66DCCED4-3694-4F55-9DB2-1C5BBACC3DE9}" destId="{3748EAB2-7660-4075-B84F-E3B4ED4825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8EAB2-7660-4075-B84F-E3B4ED482505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2128A-5DC3-4233-AA4A-ABFC1938278F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11ADD-DB66-40F6-8B79-2905BD938174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7A731-ED16-4B97-A584-2A45219B151D}">
      <dsp:nvSpPr>
        <dsp:cNvPr id="0" name=""/>
        <dsp:cNvSpPr/>
      </dsp:nvSpPr>
      <dsp:spPr>
        <a:xfrm>
          <a:off x="1933456" y="790456"/>
          <a:ext cx="5277086" cy="527708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EFC66-3DF9-4261-8646-F020E99A9395}">
      <dsp:nvSpPr>
        <dsp:cNvPr id="0" name=""/>
        <dsp:cNvSpPr/>
      </dsp:nvSpPr>
      <dsp:spPr>
        <a:xfrm>
          <a:off x="3357562" y="2214562"/>
          <a:ext cx="2428875" cy="2428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What makes a good animation?</a:t>
          </a:r>
          <a:endParaRPr lang="en-GB" sz="2800" kern="1200" dirty="0"/>
        </a:p>
      </dsp:txBody>
      <dsp:txXfrm>
        <a:off x="3713263" y="2570263"/>
        <a:ext cx="1717473" cy="1717473"/>
      </dsp:txXfrm>
    </dsp:sp>
    <dsp:sp modelId="{3A5D94B7-4DD3-4A76-8BEA-A70C8EED5965}">
      <dsp:nvSpPr>
        <dsp:cNvPr id="0" name=""/>
        <dsp:cNvSpPr/>
      </dsp:nvSpPr>
      <dsp:spPr>
        <a:xfrm>
          <a:off x="3721893" y="1558"/>
          <a:ext cx="1700212" cy="17002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970883" y="250548"/>
        <a:ext cx="1202232" cy="1202232"/>
      </dsp:txXfrm>
    </dsp:sp>
    <dsp:sp modelId="{B09454CE-E185-4704-9AF6-46192D18481B}">
      <dsp:nvSpPr>
        <dsp:cNvPr id="0" name=""/>
        <dsp:cNvSpPr/>
      </dsp:nvSpPr>
      <dsp:spPr>
        <a:xfrm>
          <a:off x="6299229" y="2578893"/>
          <a:ext cx="1700212" cy="1700212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6548219" y="2827883"/>
        <a:ext cx="1202232" cy="1202232"/>
      </dsp:txXfrm>
    </dsp:sp>
    <dsp:sp modelId="{901B52B7-075A-4A98-A9FD-775F84592A0C}">
      <dsp:nvSpPr>
        <dsp:cNvPr id="0" name=""/>
        <dsp:cNvSpPr/>
      </dsp:nvSpPr>
      <dsp:spPr>
        <a:xfrm>
          <a:off x="3721893" y="5156229"/>
          <a:ext cx="1700212" cy="170021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970883" y="5405219"/>
        <a:ext cx="1202232" cy="1202232"/>
      </dsp:txXfrm>
    </dsp:sp>
    <dsp:sp modelId="{A3CE6C21-0606-400C-BA88-6ADE0F37DC32}">
      <dsp:nvSpPr>
        <dsp:cNvPr id="0" name=""/>
        <dsp:cNvSpPr/>
      </dsp:nvSpPr>
      <dsp:spPr>
        <a:xfrm>
          <a:off x="1144558" y="2578893"/>
          <a:ext cx="1700212" cy="170021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1393548" y="2827883"/>
        <a:ext cx="1202232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5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8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2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04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6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4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0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3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4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7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8634-8EFC-4016-B9A9-5A07E130AC36}" type="datetimeFigureOut">
              <a:rPr lang="en-GB" smtClean="0"/>
              <a:t>29/08/2016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C1E-1D97-47E6-BC7B-4D735F0B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7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29616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31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</dc:creator>
  <cp:lastModifiedBy>Karin</cp:lastModifiedBy>
  <cp:revision>1</cp:revision>
  <dcterms:created xsi:type="dcterms:W3CDTF">2015-08-27T12:26:40Z</dcterms:created>
  <dcterms:modified xsi:type="dcterms:W3CDTF">2016-08-29T17:42:59Z</dcterms:modified>
</cp:coreProperties>
</file>